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E6CEFD-2133-46A0-9DB5-2C11CA89946D}" v="562" dt="2022-05-25T12:23:33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6296" autoAdjust="0"/>
  </p:normalViewPr>
  <p:slideViewPr>
    <p:cSldViewPr snapToGrid="0">
      <p:cViewPr varScale="1">
        <p:scale>
          <a:sx n="119" d="100"/>
          <a:sy n="119" d="100"/>
        </p:scale>
        <p:origin x="10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68147666-B5DA-42D7-860C-6326547BCB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004B30F-0DFB-41D3-B073-686D18F499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0BFBDF-78BA-4949-898D-EAD6E750AE6A}" type="datetime1">
              <a:rPr lang="ru-RU" smtClean="0"/>
              <a:t>25.05.2022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2567D83-C42A-4FDB-8FA9-7C1D7EEC8C6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12F133-C81D-4A71-81A9-DCF01AE09B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F1C08-02AE-4968-A72D-572883DF4AE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4657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CB6C3-6DFD-4167-A658-5BE28C6F2E89}" type="datetime1">
              <a:rPr lang="ru-RU" smtClean="0"/>
              <a:pPr/>
              <a:t>25.05.2022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977A0C-2EBD-498E-B4E9-127161EE7B67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616132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977A0C-2EBD-498E-B4E9-127161EE7B67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092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4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738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87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52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91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02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77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26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117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07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43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5/25/2022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9148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79" r:id="rId2"/>
    <p:sldLayoutId id="2147483678" r:id="rId3"/>
    <p:sldLayoutId id="2147483677" r:id="rId4"/>
    <p:sldLayoutId id="2147483676" r:id="rId5"/>
    <p:sldLayoutId id="2147483675" r:id="rId6"/>
    <p:sldLayoutId id="2147483674" r:id="rId7"/>
    <p:sldLayoutId id="2147483673" r:id="rId8"/>
    <p:sldLayoutId id="2147483672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0CEC34-569D-AE1C-3F36-A227DBB380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alphaModFix/>
          </a:blip>
          <a:srcRect r="6291" b="6250"/>
          <a:stretch/>
        </p:blipFill>
        <p:spPr>
          <a:xfrm>
            <a:off x="5355" y="10"/>
            <a:ext cx="1218664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2F1BB8-9F6C-45D6-898D-65348D26B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493446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77240" y="1143294"/>
            <a:ext cx="9923708" cy="1020188"/>
          </a:xfrm>
        </p:spPr>
        <p:txBody>
          <a:bodyPr rtlCol="0" anchor="t">
            <a:normAutofit fontScale="90000"/>
          </a:bodyPr>
          <a:lstStyle/>
          <a:p>
            <a:pPr algn="l"/>
            <a:r>
              <a:rPr lang="ru-RU" sz="6000" dirty="0">
                <a:solidFill>
                  <a:srgbClr val="FFFFFF"/>
                </a:solidFill>
              </a:rPr>
              <a:t>Приложение для выбора подарков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18993" y="3953875"/>
            <a:ext cx="9923711" cy="818775"/>
          </a:xfrm>
        </p:spPr>
        <p:txBody>
          <a:bodyPr rtlCol="0" anchor="t">
            <a:normAutofit/>
          </a:bodyPr>
          <a:lstStyle/>
          <a:p>
            <a:pPr algn="l"/>
            <a:r>
              <a:rPr lang="ru-RU" sz="2200" dirty="0">
                <a:solidFill>
                  <a:srgbClr val="FFFFFF"/>
                </a:solidFill>
                <a:ea typeface="Calibri"/>
                <a:cs typeface="Calibri"/>
              </a:rPr>
              <a:t>Сделал: Арсений Слободчиков</a:t>
            </a:r>
            <a:endParaRPr lang="ru-RU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F909C7-BF41-31F1-7ACC-6C58C7FDD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Для начала я выбрал где буду делать приложение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32F5DA-DC90-4342-0CDD-0F1740BB9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ea typeface="Calibri"/>
                <a:cs typeface="Calibri"/>
              </a:rPr>
              <a:t>Всё приложение я делал в </a:t>
            </a:r>
            <a:r>
              <a:rPr lang="ru-RU" dirty="0" err="1">
                <a:ea typeface="Calibri"/>
                <a:cs typeface="Calibri"/>
              </a:rPr>
              <a:t>Android</a:t>
            </a:r>
            <a:r>
              <a:rPr lang="ru-RU" dirty="0">
                <a:ea typeface="Calibri"/>
                <a:cs typeface="Calibri"/>
              </a:rPr>
              <a:t> Studio</a:t>
            </a:r>
            <a:br>
              <a:rPr lang="ru-RU" dirty="0">
                <a:ea typeface="Calibri"/>
                <a:cs typeface="Calibri"/>
              </a:rPr>
            </a:br>
            <a:endParaRPr lang="ru-RU" dirty="0">
              <a:ea typeface="Calibri"/>
              <a:cs typeface="Calibri"/>
            </a:endParaRPr>
          </a:p>
          <a:p>
            <a:pPr>
              <a:buClr>
                <a:srgbClr val="D684D4"/>
              </a:buClr>
            </a:pPr>
            <a:endParaRPr lang="ru-RU" dirty="0">
              <a:ea typeface="Calibri"/>
              <a:cs typeface="Calibri"/>
            </a:endParaRPr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705BE26-4E8F-9A80-3DBA-E883E384F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892" y="2243629"/>
            <a:ext cx="8212899" cy="4416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80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EED912-6E03-8C9E-DEDD-380499A79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Дальше я выбрал, какие страницы представлены в приложении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C5047E-B4D4-5632-76F1-8C018EF6B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ea typeface="Calibri"/>
                <a:cs typeface="Calibri"/>
              </a:rPr>
              <a:t>Пока я сделал только окно выбора праздника</a:t>
            </a:r>
          </a:p>
          <a:p>
            <a:pPr>
              <a:buClr>
                <a:srgbClr val="D684D4"/>
              </a:buClr>
            </a:pPr>
            <a:r>
              <a:rPr lang="ru-RU" dirty="0">
                <a:ea typeface="Calibri"/>
                <a:cs typeface="Calibri"/>
              </a:rPr>
              <a:t>И окно выбора возрастного ограничения для подарка</a:t>
            </a:r>
          </a:p>
        </p:txBody>
      </p:sp>
    </p:spTree>
    <p:extLst>
      <p:ext uri="{BB962C8B-B14F-4D97-AF65-F5344CB8AC3E}">
        <p14:creationId xmlns:p14="http://schemas.microsoft.com/office/powerpoint/2010/main" val="2638885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86B83C-2335-660F-0DD6-8545A8D08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Я начал делать окно с выбором возраста с помощью </a:t>
            </a:r>
            <a:r>
              <a:rPr lang="ru-RU" dirty="0" err="1"/>
              <a:t>SeekBar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AF7B15-6156-7520-2168-9313EDD11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ea typeface="Calibri"/>
                <a:cs typeface="Calibri"/>
              </a:rPr>
              <a:t>Ограничил выбор возраста для подарка</a:t>
            </a:r>
          </a:p>
          <a:p>
            <a:pPr>
              <a:buClr>
                <a:srgbClr val="D684D4"/>
              </a:buClr>
            </a:pPr>
            <a:r>
              <a:rPr lang="ru-RU" dirty="0">
                <a:ea typeface="Calibri"/>
                <a:cs typeface="Calibri"/>
              </a:rPr>
              <a:t>Выбрал необходимый текст и цвет для </a:t>
            </a:r>
            <a:r>
              <a:rPr lang="ru-RU" dirty="0" err="1">
                <a:ea typeface="Calibri"/>
                <a:cs typeface="Calibri"/>
              </a:rPr>
              <a:t>SeekBar</a:t>
            </a:r>
          </a:p>
        </p:txBody>
      </p:sp>
    </p:spTree>
    <p:extLst>
      <p:ext uri="{BB962C8B-B14F-4D97-AF65-F5344CB8AC3E}">
        <p14:creationId xmlns:p14="http://schemas.microsoft.com/office/powerpoint/2010/main" val="2005239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FF68F0-788C-813D-6139-2D2771113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После этого я начал делать окно с выбором праздника для подарка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F7C7B0-71D0-BE34-8B44-62E8A2DE9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ea typeface="Calibri"/>
                <a:cs typeface="Calibri"/>
              </a:rPr>
              <a:t>Выбрал нужные праздники и сделал для них кнопки</a:t>
            </a:r>
          </a:p>
          <a:p>
            <a:pPr>
              <a:buClr>
                <a:srgbClr val="D684D4"/>
              </a:buClr>
            </a:pPr>
            <a:r>
              <a:rPr lang="ru-RU" dirty="0">
                <a:ea typeface="Calibri"/>
                <a:cs typeface="Calibri"/>
              </a:rPr>
              <a:t>Далее сделал переход на другие страницы с помощью этих кнопок, где будут в дальнейшем показаны подарки под этот праздник</a:t>
            </a:r>
          </a:p>
        </p:txBody>
      </p:sp>
    </p:spTree>
    <p:extLst>
      <p:ext uri="{BB962C8B-B14F-4D97-AF65-F5344CB8AC3E}">
        <p14:creationId xmlns:p14="http://schemas.microsoft.com/office/powerpoint/2010/main" val="3728928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BFCADE-2A93-532A-22F8-FF1DC1C47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На этом пока всё.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4E4021-CD9C-01B3-1BF4-521D98B0C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ea typeface="Calibri"/>
                <a:cs typeface="Calibri"/>
              </a:rPr>
              <a:t>Спасибо за просмотр)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9022840"/>
      </p:ext>
    </p:extLst>
  </p:cSld>
  <p:clrMapOvr>
    <a:masterClrMapping/>
  </p:clrMapOvr>
</p:sld>
</file>

<file path=ppt/theme/theme1.xml><?xml version="1.0" encoding="utf-8"?>
<a:theme xmlns:a="http://schemas.openxmlformats.org/drawingml/2006/main" name="CelebrationVTI">
  <a:themeElements>
    <a:clrScheme name="AnalogousFromDarkSeed_2SEEDS">
      <a:dk1>
        <a:srgbClr val="000000"/>
      </a:dk1>
      <a:lt1>
        <a:srgbClr val="FFFFFF"/>
      </a:lt1>
      <a:dk2>
        <a:srgbClr val="41242C"/>
      </a:dk2>
      <a:lt2>
        <a:srgbClr val="E2E8E2"/>
      </a:lt2>
      <a:accent1>
        <a:srgbClr val="B13BAE"/>
      </a:accent1>
      <a:accent2>
        <a:srgbClr val="964DC3"/>
      </a:accent2>
      <a:accent3>
        <a:srgbClr val="C34D8E"/>
      </a:accent3>
      <a:accent4>
        <a:srgbClr val="B15C3B"/>
      </a:accent4>
      <a:accent5>
        <a:srgbClr val="C39F4D"/>
      </a:accent5>
      <a:accent6>
        <a:srgbClr val="9EAB39"/>
      </a:accent6>
      <a:hlink>
        <a:srgbClr val="AE783A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1</Words>
  <Application>Microsoft Office PowerPoint</Application>
  <PresentationFormat>Широкоэкранный</PresentationFormat>
  <Paragraphs>1</Paragraphs>
  <Slides>6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CelebrationVTI</vt:lpstr>
      <vt:lpstr>Приложение для выбора подарков</vt:lpstr>
      <vt:lpstr>Для начала я выбрал где буду делать приложение</vt:lpstr>
      <vt:lpstr>Дальше я выбрал, какие страницы представлены в приложении</vt:lpstr>
      <vt:lpstr>Я начал делать окно с выбором возраста с помощью SeekBar</vt:lpstr>
      <vt:lpstr>После этого я начал делать окно с выбором праздника для подарка</vt:lpstr>
      <vt:lpstr>На этом пока всё.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74</cp:revision>
  <dcterms:created xsi:type="dcterms:W3CDTF">2022-05-25T12:12:26Z</dcterms:created>
  <dcterms:modified xsi:type="dcterms:W3CDTF">2022-05-25T12:23:35Z</dcterms:modified>
</cp:coreProperties>
</file>

<file path=docProps/thumbnail.jpeg>
</file>